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677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8423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37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98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4821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744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828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167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119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85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94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72346-C796-46DD-AFC4-DA2031B75725}" type="datetimeFigureOut">
              <a:rPr lang="de-DE" smtClean="0"/>
              <a:t>16.10.2020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62EB1-19D0-48EB-8B7C-0FC89B166F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49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/>
          <p:cNvGrpSpPr/>
          <p:nvPr/>
        </p:nvGrpSpPr>
        <p:grpSpPr>
          <a:xfrm>
            <a:off x="276666" y="175574"/>
            <a:ext cx="4320000" cy="4385188"/>
            <a:chOff x="1850164" y="1231264"/>
            <a:chExt cx="4320000" cy="4385188"/>
          </a:xfrm>
        </p:grpSpPr>
        <p:sp>
          <p:nvSpPr>
            <p:cNvPr id="4" name="Ellipse 3"/>
            <p:cNvSpPr/>
            <p:nvPr/>
          </p:nvSpPr>
          <p:spPr>
            <a:xfrm>
              <a:off x="1850164" y="1296452"/>
              <a:ext cx="4320000" cy="432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800" b="1"/>
            </a:p>
          </p:txBody>
        </p:sp>
        <p:cxnSp>
          <p:nvCxnSpPr>
            <p:cNvPr id="6" name="Gerader Verbinder 5"/>
            <p:cNvCxnSpPr>
              <a:stCxn id="4" idx="0"/>
              <a:endCxn id="4" idx="4"/>
            </p:cNvCxnSpPr>
            <p:nvPr/>
          </p:nvCxnSpPr>
          <p:spPr>
            <a:xfrm>
              <a:off x="4010164" y="1296452"/>
              <a:ext cx="0" cy="432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/>
            <p:cNvCxnSpPr>
              <a:stCxn id="4" idx="2"/>
              <a:endCxn id="4" idx="6"/>
            </p:cNvCxnSpPr>
            <p:nvPr/>
          </p:nvCxnSpPr>
          <p:spPr>
            <a:xfrm>
              <a:off x="1850164" y="3456452"/>
              <a:ext cx="432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 rot="18847731">
              <a:off x="1805276" y="2099670"/>
              <a:ext cx="2260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Dankbarkeit</a:t>
              </a:r>
              <a:endParaRPr lang="de-DE" sz="2800" b="1" dirty="0"/>
            </a:p>
          </p:txBody>
        </p:sp>
        <p:sp>
          <p:nvSpPr>
            <p:cNvPr id="13" name="Textfeld 12"/>
            <p:cNvSpPr txBox="1"/>
            <p:nvPr/>
          </p:nvSpPr>
          <p:spPr>
            <a:xfrm rot="2669038">
              <a:off x="4128014" y="2141709"/>
              <a:ext cx="20083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Anbetung</a:t>
              </a:r>
              <a:endParaRPr lang="de-DE" sz="2800" b="1" dirty="0"/>
            </a:p>
          </p:txBody>
        </p:sp>
        <p:sp>
          <p:nvSpPr>
            <p:cNvPr id="14" name="Textfeld 13"/>
            <p:cNvSpPr txBox="1"/>
            <p:nvPr/>
          </p:nvSpPr>
          <p:spPr>
            <a:xfrm rot="8062099">
              <a:off x="4551368" y="4264603"/>
              <a:ext cx="10986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Klage</a:t>
              </a:r>
              <a:endParaRPr lang="de-DE" sz="2800" b="1" dirty="0"/>
            </a:p>
          </p:txBody>
        </p:sp>
        <p:sp>
          <p:nvSpPr>
            <p:cNvPr id="15" name="Textfeld 14"/>
            <p:cNvSpPr txBox="1"/>
            <p:nvPr/>
          </p:nvSpPr>
          <p:spPr>
            <a:xfrm rot="13504218">
              <a:off x="1993023" y="4254095"/>
              <a:ext cx="18424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Fürbitte</a:t>
              </a:r>
              <a:endParaRPr lang="de-DE" sz="2800" b="1" dirty="0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4016365" y="2366558"/>
            <a:ext cx="4320000" cy="4385188"/>
            <a:chOff x="1850164" y="1231264"/>
            <a:chExt cx="4320000" cy="4385188"/>
          </a:xfrm>
        </p:grpSpPr>
        <p:sp>
          <p:nvSpPr>
            <p:cNvPr id="28" name="Ellipse 27"/>
            <p:cNvSpPr/>
            <p:nvPr/>
          </p:nvSpPr>
          <p:spPr>
            <a:xfrm>
              <a:off x="1850164" y="1296452"/>
              <a:ext cx="4320000" cy="432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800" b="1"/>
            </a:p>
          </p:txBody>
        </p:sp>
        <p:cxnSp>
          <p:nvCxnSpPr>
            <p:cNvPr id="29" name="Gerader Verbinder 28"/>
            <p:cNvCxnSpPr>
              <a:stCxn id="28" idx="0"/>
              <a:endCxn id="28" idx="4"/>
            </p:cNvCxnSpPr>
            <p:nvPr/>
          </p:nvCxnSpPr>
          <p:spPr>
            <a:xfrm>
              <a:off x="4010164" y="1296452"/>
              <a:ext cx="0" cy="432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>
              <a:stCxn id="28" idx="2"/>
              <a:endCxn id="28" idx="6"/>
            </p:cNvCxnSpPr>
            <p:nvPr/>
          </p:nvCxnSpPr>
          <p:spPr>
            <a:xfrm>
              <a:off x="1850164" y="3456452"/>
              <a:ext cx="432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/>
            <p:cNvSpPr txBox="1"/>
            <p:nvPr/>
          </p:nvSpPr>
          <p:spPr>
            <a:xfrm rot="18847731">
              <a:off x="1805276" y="2099670"/>
              <a:ext cx="2260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Dankbarkeit</a:t>
              </a:r>
              <a:endParaRPr lang="de-DE" sz="2800" b="1" dirty="0"/>
            </a:p>
          </p:txBody>
        </p:sp>
        <p:sp>
          <p:nvSpPr>
            <p:cNvPr id="32" name="Textfeld 31"/>
            <p:cNvSpPr txBox="1"/>
            <p:nvPr/>
          </p:nvSpPr>
          <p:spPr>
            <a:xfrm rot="2669038">
              <a:off x="4128014" y="2141709"/>
              <a:ext cx="20083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Anbetung</a:t>
              </a:r>
              <a:endParaRPr lang="de-DE" sz="2800" b="1" dirty="0"/>
            </a:p>
          </p:txBody>
        </p:sp>
        <p:sp>
          <p:nvSpPr>
            <p:cNvPr id="33" name="Textfeld 32"/>
            <p:cNvSpPr txBox="1"/>
            <p:nvPr/>
          </p:nvSpPr>
          <p:spPr>
            <a:xfrm rot="8062099">
              <a:off x="4551368" y="4264603"/>
              <a:ext cx="10986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Klage</a:t>
              </a:r>
              <a:endParaRPr lang="de-DE" sz="2800" b="1" dirty="0"/>
            </a:p>
          </p:txBody>
        </p:sp>
        <p:sp>
          <p:nvSpPr>
            <p:cNvPr id="34" name="Textfeld 33"/>
            <p:cNvSpPr txBox="1"/>
            <p:nvPr/>
          </p:nvSpPr>
          <p:spPr>
            <a:xfrm rot="13504218">
              <a:off x="1993023" y="4254095"/>
              <a:ext cx="18424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Fürbitte</a:t>
              </a:r>
              <a:endParaRPr lang="de-DE" sz="2800" b="1" dirty="0"/>
            </a:p>
          </p:txBody>
        </p:sp>
      </p:grpSp>
      <p:grpSp>
        <p:nvGrpSpPr>
          <p:cNvPr id="35" name="Gruppieren 34"/>
          <p:cNvGrpSpPr/>
          <p:nvPr/>
        </p:nvGrpSpPr>
        <p:grpSpPr>
          <a:xfrm>
            <a:off x="7714935" y="113043"/>
            <a:ext cx="4320000" cy="4385188"/>
            <a:chOff x="1850164" y="1231264"/>
            <a:chExt cx="4320000" cy="4385188"/>
          </a:xfrm>
        </p:grpSpPr>
        <p:sp>
          <p:nvSpPr>
            <p:cNvPr id="36" name="Ellipse 35"/>
            <p:cNvSpPr/>
            <p:nvPr/>
          </p:nvSpPr>
          <p:spPr>
            <a:xfrm>
              <a:off x="1850164" y="1296452"/>
              <a:ext cx="4320000" cy="432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800" b="1"/>
            </a:p>
          </p:txBody>
        </p:sp>
        <p:cxnSp>
          <p:nvCxnSpPr>
            <p:cNvPr id="37" name="Gerader Verbinder 36"/>
            <p:cNvCxnSpPr>
              <a:stCxn id="36" idx="0"/>
              <a:endCxn id="36" idx="4"/>
            </p:cNvCxnSpPr>
            <p:nvPr/>
          </p:nvCxnSpPr>
          <p:spPr>
            <a:xfrm>
              <a:off x="4010164" y="1296452"/>
              <a:ext cx="0" cy="432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/>
            <p:cNvCxnSpPr>
              <a:stCxn id="36" idx="2"/>
              <a:endCxn id="36" idx="6"/>
            </p:cNvCxnSpPr>
            <p:nvPr/>
          </p:nvCxnSpPr>
          <p:spPr>
            <a:xfrm>
              <a:off x="1850164" y="3456452"/>
              <a:ext cx="432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feld 38"/>
            <p:cNvSpPr txBox="1"/>
            <p:nvPr/>
          </p:nvSpPr>
          <p:spPr>
            <a:xfrm rot="18847731">
              <a:off x="1805276" y="2099670"/>
              <a:ext cx="22600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Dankbarkeit</a:t>
              </a:r>
              <a:endParaRPr lang="de-DE" sz="2800" b="1" dirty="0"/>
            </a:p>
          </p:txBody>
        </p:sp>
        <p:sp>
          <p:nvSpPr>
            <p:cNvPr id="40" name="Textfeld 39"/>
            <p:cNvSpPr txBox="1"/>
            <p:nvPr/>
          </p:nvSpPr>
          <p:spPr>
            <a:xfrm rot="2669038">
              <a:off x="4128014" y="2141709"/>
              <a:ext cx="20083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Anbetung</a:t>
              </a:r>
              <a:endParaRPr lang="de-DE" sz="2800" b="1" dirty="0"/>
            </a:p>
          </p:txBody>
        </p:sp>
        <p:sp>
          <p:nvSpPr>
            <p:cNvPr id="41" name="Textfeld 40"/>
            <p:cNvSpPr txBox="1"/>
            <p:nvPr/>
          </p:nvSpPr>
          <p:spPr>
            <a:xfrm rot="8062099">
              <a:off x="4551368" y="4264603"/>
              <a:ext cx="10986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Klage</a:t>
              </a:r>
              <a:endParaRPr lang="de-DE" sz="2800" b="1" dirty="0"/>
            </a:p>
          </p:txBody>
        </p:sp>
        <p:sp>
          <p:nvSpPr>
            <p:cNvPr id="42" name="Textfeld 41"/>
            <p:cNvSpPr txBox="1"/>
            <p:nvPr/>
          </p:nvSpPr>
          <p:spPr>
            <a:xfrm rot="13504218">
              <a:off x="1993023" y="4254095"/>
              <a:ext cx="18424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/>
                <a:t>Fürbitte</a:t>
              </a:r>
              <a:endParaRPr lang="de-DE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13339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7671515" cy="1131440"/>
          </a:xfrm>
          <a:ln>
            <a:solidFill>
              <a:schemeClr val="tx1"/>
            </a:solidFill>
          </a:ln>
        </p:spPr>
        <p:txBody>
          <a:bodyPr anchor="ctr" anchorCtr="0">
            <a:noAutofit/>
          </a:bodyPr>
          <a:lstStyle/>
          <a:p>
            <a:r>
              <a:rPr lang="de-DE" sz="8000" b="1" dirty="0" smtClean="0">
                <a:ln w="22225">
                  <a:solidFill>
                    <a:schemeClr val="accent2"/>
                  </a:solidFill>
                  <a:prstDash val="solid"/>
                </a:ln>
              </a:rPr>
              <a:t>Abgelehnt</a:t>
            </a:r>
            <a:endParaRPr lang="de-DE" sz="8000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524000" y="2253803"/>
            <a:ext cx="7671515" cy="11314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0" b="1" dirty="0" smtClean="0">
                <a:ln w="22225">
                  <a:solidFill>
                    <a:schemeClr val="accent2"/>
                  </a:solidFill>
                  <a:prstDash val="solid"/>
                </a:ln>
              </a:rPr>
              <a:t>Genehmigt</a:t>
            </a:r>
            <a:endParaRPr lang="de-DE" sz="8000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524000" y="3385243"/>
            <a:ext cx="7671515" cy="11314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0" b="1" dirty="0" smtClean="0">
                <a:ln w="22225">
                  <a:solidFill>
                    <a:schemeClr val="accent2"/>
                  </a:solidFill>
                  <a:prstDash val="solid"/>
                </a:ln>
              </a:rPr>
              <a:t>Eingang</a:t>
            </a:r>
            <a:endParaRPr lang="de-DE" sz="8000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524000" y="4516683"/>
            <a:ext cx="7671515" cy="11314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0" b="1" dirty="0" smtClean="0">
                <a:ln w="22225">
                  <a:solidFill>
                    <a:schemeClr val="accent2"/>
                  </a:solidFill>
                  <a:prstDash val="solid"/>
                </a:ln>
              </a:rPr>
              <a:t>Chef entscheidet</a:t>
            </a:r>
            <a:endParaRPr lang="de-DE" sz="8000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457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862" y="1133158"/>
            <a:ext cx="7534275" cy="459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8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6440"/>
            <a:ext cx="12192000" cy="33291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500" dirty="0" smtClean="0"/>
              <a:t>Terminal 72764</a:t>
            </a:r>
            <a:br>
              <a:rPr lang="de-DE" sz="11500" dirty="0" smtClean="0"/>
            </a:br>
            <a:r>
              <a:rPr lang="de-DE" sz="11500" dirty="0" smtClean="0"/>
              <a:t>Gebete Reutlingen</a:t>
            </a:r>
            <a:endParaRPr lang="de-DE" sz="11500" dirty="0"/>
          </a:p>
        </p:txBody>
      </p:sp>
      <p:sp>
        <p:nvSpPr>
          <p:cNvPr id="5" name="Rechteck 4"/>
          <p:cNvSpPr/>
          <p:nvPr/>
        </p:nvSpPr>
        <p:spPr>
          <a:xfrm>
            <a:off x="0" y="3503054"/>
            <a:ext cx="12192000" cy="335494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500" dirty="0"/>
              <a:t>T</a:t>
            </a:r>
            <a:r>
              <a:rPr lang="de-DE" sz="11500" dirty="0" smtClean="0"/>
              <a:t>erminal  72070 Gebete Tübingen</a:t>
            </a:r>
            <a:endParaRPr lang="de-DE" sz="11500" dirty="0"/>
          </a:p>
        </p:txBody>
      </p:sp>
    </p:spTree>
    <p:extLst>
      <p:ext uri="{BB962C8B-B14F-4D97-AF65-F5344CB8AC3E}">
        <p14:creationId xmlns:p14="http://schemas.microsoft.com/office/powerpoint/2010/main" val="858580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1"/>
            <a:ext cx="12192000" cy="332274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500" dirty="0" smtClean="0"/>
              <a:t>Gebete</a:t>
            </a:r>
          </a:p>
          <a:p>
            <a:pPr algn="ctr"/>
            <a:r>
              <a:rPr lang="de-DE" sz="11500" dirty="0" smtClean="0"/>
              <a:t>Terminal 707</a:t>
            </a:r>
            <a:endParaRPr lang="de-DE" sz="11500" dirty="0"/>
          </a:p>
        </p:txBody>
      </p:sp>
      <p:sp>
        <p:nvSpPr>
          <p:cNvPr id="5" name="Rechteck 4"/>
          <p:cNvSpPr/>
          <p:nvPr/>
        </p:nvSpPr>
        <p:spPr>
          <a:xfrm>
            <a:off x="0" y="3515932"/>
            <a:ext cx="12192000" cy="334206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500" dirty="0" smtClean="0"/>
              <a:t>Gebete</a:t>
            </a:r>
          </a:p>
          <a:p>
            <a:pPr algn="ctr"/>
            <a:r>
              <a:rPr lang="de-DE" sz="11500" dirty="0" smtClean="0"/>
              <a:t>Terminal 708</a:t>
            </a:r>
            <a:endParaRPr lang="de-DE" sz="11500" dirty="0"/>
          </a:p>
        </p:txBody>
      </p:sp>
    </p:spTree>
    <p:extLst>
      <p:ext uri="{BB962C8B-B14F-4D97-AF65-F5344CB8AC3E}">
        <p14:creationId xmlns:p14="http://schemas.microsoft.com/office/powerpoint/2010/main" val="427456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Breitbild</PresentationFormat>
  <Paragraphs>22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PowerPoint-Präsentation</vt:lpstr>
      <vt:lpstr>Abgelehnt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David Buro</dc:creator>
  <cp:lastModifiedBy>David Buro</cp:lastModifiedBy>
  <cp:revision>3</cp:revision>
  <dcterms:created xsi:type="dcterms:W3CDTF">2020-07-10T22:10:48Z</dcterms:created>
  <dcterms:modified xsi:type="dcterms:W3CDTF">2020-10-16T06:38:27Z</dcterms:modified>
</cp:coreProperties>
</file>